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36" autoAdjust="0"/>
    <p:restoredTop sz="82424" autoAdjust="0"/>
  </p:normalViewPr>
  <p:slideViewPr>
    <p:cSldViewPr snapToGrid="0">
      <p:cViewPr varScale="1">
        <p:scale>
          <a:sx n="122" d="100"/>
          <a:sy n="12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2036130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281" y="2137033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6876281" y="2846426"/>
            <a:ext cx="4947857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  <a:r>
              <a:rPr lang="zh-CN" altLang="en-US" dirty="0"/>
              <a:t>                      </a:t>
            </a:r>
            <a:r>
              <a:rPr lang="en-US" altLang="zh-CN" dirty="0"/>
              <a:t>002105432</a:t>
            </a:r>
            <a:endParaRPr lang="en-US" dirty="0"/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r>
              <a:rPr lang="zh-CN" altLang="en-US" dirty="0"/>
              <a:t>  </a:t>
            </a:r>
            <a:r>
              <a:rPr lang="en-US" altLang="zh-CN" dirty="0"/>
              <a:t>002951710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  <a:r>
              <a:rPr lang="zh-CN" altLang="en-US" dirty="0"/>
              <a:t>                           </a:t>
            </a:r>
            <a:r>
              <a:rPr lang="en-US" altLang="zh-CN" dirty="0"/>
              <a:t>001567176</a:t>
            </a:r>
            <a:endParaRPr lang="en-US" dirty="0"/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  <a:r>
              <a:rPr lang="zh-CN" altLang="en-US" dirty="0"/>
              <a:t>               </a:t>
            </a:r>
            <a:r>
              <a:rPr lang="en-US" altLang="zh-CN" dirty="0"/>
              <a:t>001568075</a:t>
            </a:r>
            <a:endParaRPr lang="en-US" dirty="0"/>
          </a:p>
          <a:p>
            <a:r>
              <a:rPr lang="en-US" dirty="0"/>
              <a:t>Siddhartha Savant</a:t>
            </a:r>
            <a:r>
              <a:rPr lang="zh-CN" altLang="en-US" dirty="0"/>
              <a:t>           </a:t>
            </a:r>
            <a:r>
              <a:rPr lang="en-US" altLang="zh-CN" dirty="0"/>
              <a:t>001568075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 dirty="0"/>
          </a:p>
          <a:p>
            <a:pPr fontAlgn="base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464</TotalTime>
  <Words>437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Database Management System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32</cp:revision>
  <cp:lastPrinted>2012-08-15T21:38:02Z</cp:lastPrinted>
  <dcterms:created xsi:type="dcterms:W3CDTF">2022-05-03T04:56:43Z</dcterms:created>
  <dcterms:modified xsi:type="dcterms:W3CDTF">2022-05-04T08:10:06Z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